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Roboto Condense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4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49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bold.fntdata"/><Relationship Id="rId25" Type="http://schemas.openxmlformats.org/officeDocument/2006/relationships/font" Target="fonts/RobotoCondensed-regular.fntdata"/><Relationship Id="rId28" Type="http://schemas.openxmlformats.org/officeDocument/2006/relationships/font" Target="fonts/RobotoCondensed-boldItalic.fntdata"/><Relationship Id="rId27" Type="http://schemas.openxmlformats.org/officeDocument/2006/relationships/font" Target="fonts/Roboto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1f18fb45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1f18fb4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e7e972ac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9e7e972ac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9e7e972ac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9e7e972ac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7f9929613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7f9929613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e7e972a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9e7e972a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e7e972a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9e7e972a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9e7e972a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9e7e972a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e7e972a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9e7e972a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e7e972ac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9e7e972ac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e7e972ac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9e7e972ac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e7e972ac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e7e972ac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" name="Google Shape;54;p12"/>
          <p:cNvSpPr txBox="1"/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2"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3" type="title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2"/>
          <p:cNvSpPr txBox="1"/>
          <p:nvPr>
            <p:ph idx="4" type="subTitle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5" type="title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2"/>
          <p:cNvSpPr txBox="1"/>
          <p:nvPr>
            <p:ph idx="6" type="subTitle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7" type="title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2"/>
          <p:cNvSpPr txBox="1"/>
          <p:nvPr>
            <p:ph idx="8" type="subTitle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2"/>
          <p:cNvSpPr txBox="1"/>
          <p:nvPr>
            <p:ph hasCustomPrompt="1" idx="9" type="title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/>
          <p:nvPr>
            <p:ph hasCustomPrompt="1" idx="13" type="title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hasCustomPrompt="1" idx="14" type="title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/>
          <p:nvPr>
            <p:ph hasCustomPrompt="1" idx="15" type="title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3">
            <a:hlinkClick/>
          </p:cNvPr>
          <p:cNvSpPr txBox="1"/>
          <p:nvPr>
            <p:ph type="title"/>
          </p:nvPr>
        </p:nvSpPr>
        <p:spPr>
          <a:xfrm>
            <a:off x="1355025" y="1457275"/>
            <a:ext cx="18909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354978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2"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3">
            <a:hlinkClick/>
          </p:cNvPr>
          <p:cNvSpPr txBox="1"/>
          <p:nvPr>
            <p:ph idx="3" type="title"/>
          </p:nvPr>
        </p:nvSpPr>
        <p:spPr>
          <a:xfrm>
            <a:off x="3945388" y="1457275"/>
            <a:ext cx="18909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4" type="subTitle"/>
          </p:nvPr>
        </p:nvSpPr>
        <p:spPr>
          <a:xfrm>
            <a:off x="3945341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>
            <a:hlinkClick/>
          </p:cNvPr>
          <p:cNvSpPr txBox="1"/>
          <p:nvPr>
            <p:ph idx="5" type="title"/>
          </p:nvPr>
        </p:nvSpPr>
        <p:spPr>
          <a:xfrm>
            <a:off x="1355025" y="2849825"/>
            <a:ext cx="18909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idx="6" type="subTitle"/>
          </p:nvPr>
        </p:nvSpPr>
        <p:spPr>
          <a:xfrm>
            <a:off x="1354978" y="31633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>
            <a:hlinkClick/>
          </p:cNvPr>
          <p:cNvSpPr txBox="1"/>
          <p:nvPr>
            <p:ph idx="7" type="title"/>
          </p:nvPr>
        </p:nvSpPr>
        <p:spPr>
          <a:xfrm>
            <a:off x="3945388" y="2849825"/>
            <a:ext cx="18909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3945341" y="31633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9" name="Google Shape;79;p13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3"/>
          <p:cNvSpPr txBox="1"/>
          <p:nvPr>
            <p:ph hasCustomPrompt="1" idx="9" type="title"/>
          </p:nvPr>
        </p:nvSpPr>
        <p:spPr>
          <a:xfrm>
            <a:off x="718575" y="1337350"/>
            <a:ext cx="7596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3" type="title"/>
          </p:nvPr>
        </p:nvSpPr>
        <p:spPr>
          <a:xfrm>
            <a:off x="3340400" y="1337350"/>
            <a:ext cx="7596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718575" y="2653650"/>
            <a:ext cx="7596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15" type="title"/>
          </p:nvPr>
        </p:nvSpPr>
        <p:spPr>
          <a:xfrm>
            <a:off x="3340400" y="2653650"/>
            <a:ext cx="7596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>
            <a:hlinkClick/>
          </p:cNvPr>
          <p:cNvSpPr txBox="1"/>
          <p:nvPr>
            <p:ph idx="16" type="title"/>
          </p:nvPr>
        </p:nvSpPr>
        <p:spPr>
          <a:xfrm>
            <a:off x="6535750" y="1457275"/>
            <a:ext cx="18909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idx="17" type="subTitle"/>
          </p:nvPr>
        </p:nvSpPr>
        <p:spPr>
          <a:xfrm>
            <a:off x="6535703" y="17708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>
            <a:hlinkClick/>
          </p:cNvPr>
          <p:cNvSpPr txBox="1"/>
          <p:nvPr>
            <p:ph idx="18" type="title"/>
          </p:nvPr>
        </p:nvSpPr>
        <p:spPr>
          <a:xfrm>
            <a:off x="6535750" y="2849825"/>
            <a:ext cx="18909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535703" y="3163350"/>
            <a:ext cx="1665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5962325" y="1337350"/>
            <a:ext cx="7596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21" type="title"/>
          </p:nvPr>
        </p:nvSpPr>
        <p:spPr>
          <a:xfrm>
            <a:off x="5962325" y="2653650"/>
            <a:ext cx="7596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 flipH="1">
            <a:off x="1067425" y="1916900"/>
            <a:ext cx="422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2" type="title"/>
          </p:nvPr>
        </p:nvSpPr>
        <p:spPr>
          <a:xfrm flipH="1">
            <a:off x="5060675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5"/>
          <p:cNvSpPr txBox="1"/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891425" y="3707460"/>
            <a:ext cx="7361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2" type="title"/>
          </p:nvPr>
        </p:nvSpPr>
        <p:spPr>
          <a:xfrm>
            <a:off x="3005825" y="937749"/>
            <a:ext cx="3132300" cy="18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4686125" y="1189019"/>
            <a:ext cx="2671200" cy="20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4686125" y="3231117"/>
            <a:ext cx="267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 flipH="1">
            <a:off x="1551000" y="1189015"/>
            <a:ext cx="2792400" cy="20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 flipH="1">
            <a:off x="1551000" y="3231115"/>
            <a:ext cx="2792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hasCustomPrompt="1" idx="2" type="title"/>
          </p:nvPr>
        </p:nvSpPr>
        <p:spPr>
          <a:xfrm flipH="1">
            <a:off x="4225025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8"/>
          <p:cNvSpPr txBox="1"/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hasCustomPrompt="1" idx="2" type="title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 txBox="1"/>
          <p:nvPr>
            <p:ph type="title"/>
          </p:nvPr>
        </p:nvSpPr>
        <p:spPr>
          <a:xfrm>
            <a:off x="720000" y="3212813"/>
            <a:ext cx="4314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720000" y="1208300"/>
            <a:ext cx="4314300" cy="21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chemeClr val="dk1">
              <a:alpha val="27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602575" y="3604800"/>
            <a:ext cx="3794100" cy="9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2" name="Google Shape;122;p20"/>
          <p:cNvCxnSpPr/>
          <p:nvPr/>
        </p:nvCxnSpPr>
        <p:spPr>
          <a:xfrm>
            <a:off x="518225" y="3738171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6" name="Google Shape;126;p2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title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132" name="Google Shape;132;p2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02575" y="1410450"/>
            <a:ext cx="78213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137" name="Google Shape;137;p23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2033850" y="1385535"/>
            <a:ext cx="50763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1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2941800" y="2825535"/>
            <a:ext cx="3260400" cy="10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5"/>
          <p:cNvSpPr txBox="1"/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602575" y="2030450"/>
            <a:ext cx="39006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title"/>
          </p:nvPr>
        </p:nvSpPr>
        <p:spPr>
          <a:xfrm>
            <a:off x="602575" y="150275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5"/>
          <p:cNvSpPr txBox="1"/>
          <p:nvPr>
            <p:ph idx="3" type="subTitle"/>
          </p:nvPr>
        </p:nvSpPr>
        <p:spPr>
          <a:xfrm>
            <a:off x="1963075" y="3016675"/>
            <a:ext cx="25401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4" type="title"/>
          </p:nvPr>
        </p:nvSpPr>
        <p:spPr>
          <a:xfrm>
            <a:off x="602575" y="2949025"/>
            <a:ext cx="136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25"/>
          <p:cNvSpPr txBox="1"/>
          <p:nvPr>
            <p:ph idx="5" type="subTitle"/>
          </p:nvPr>
        </p:nvSpPr>
        <p:spPr>
          <a:xfrm>
            <a:off x="1963075" y="3544375"/>
            <a:ext cx="25401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6" type="title"/>
          </p:nvPr>
        </p:nvSpPr>
        <p:spPr>
          <a:xfrm>
            <a:off x="602575" y="3476725"/>
            <a:ext cx="136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5" name="Google Shape;155;p2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613550" y="2030450"/>
            <a:ext cx="3477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2" type="title"/>
          </p:nvPr>
        </p:nvSpPr>
        <p:spPr>
          <a:xfrm>
            <a:off x="613550" y="150275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6"/>
          <p:cNvSpPr txBox="1"/>
          <p:nvPr>
            <p:ph idx="3" type="subTitle"/>
          </p:nvPr>
        </p:nvSpPr>
        <p:spPr>
          <a:xfrm>
            <a:off x="2073719" y="3016675"/>
            <a:ext cx="13503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4" type="title"/>
          </p:nvPr>
        </p:nvSpPr>
        <p:spPr>
          <a:xfrm>
            <a:off x="713225" y="3016675"/>
            <a:ext cx="1360500" cy="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6"/>
          <p:cNvSpPr txBox="1"/>
          <p:nvPr>
            <p:ph idx="5" type="subTitle"/>
          </p:nvPr>
        </p:nvSpPr>
        <p:spPr>
          <a:xfrm>
            <a:off x="2073719" y="3801475"/>
            <a:ext cx="20826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6" type="title"/>
          </p:nvPr>
        </p:nvSpPr>
        <p:spPr>
          <a:xfrm>
            <a:off x="713225" y="3801475"/>
            <a:ext cx="1360500" cy="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26"/>
          <p:cNvSpPr txBox="1"/>
          <p:nvPr>
            <p:ph idx="7" type="subTitle"/>
          </p:nvPr>
        </p:nvSpPr>
        <p:spPr>
          <a:xfrm>
            <a:off x="2073719" y="3409075"/>
            <a:ext cx="20826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8" type="title"/>
          </p:nvPr>
        </p:nvSpPr>
        <p:spPr>
          <a:xfrm>
            <a:off x="713225" y="3409075"/>
            <a:ext cx="1360500" cy="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7"/>
          <p:cNvSpPr txBox="1"/>
          <p:nvPr>
            <p:ph type="title"/>
          </p:nvPr>
        </p:nvSpPr>
        <p:spPr>
          <a:xfrm>
            <a:off x="602575" y="1307100"/>
            <a:ext cx="3291900" cy="14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602575" y="2708100"/>
            <a:ext cx="30249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7"/>
          <p:cNvCxnSpPr/>
          <p:nvPr/>
        </p:nvCxnSpPr>
        <p:spPr>
          <a:xfrm>
            <a:off x="518225" y="14188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6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8"/>
          <p:cNvSpPr txBox="1"/>
          <p:nvPr>
            <p:ph type="title"/>
          </p:nvPr>
        </p:nvSpPr>
        <p:spPr>
          <a:xfrm>
            <a:off x="613625" y="1184275"/>
            <a:ext cx="4250700" cy="14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4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613550" y="2661350"/>
            <a:ext cx="42507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720000" y="2193175"/>
            <a:ext cx="48285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2" type="subTitle"/>
          </p:nvPr>
        </p:nvSpPr>
        <p:spPr>
          <a:xfrm>
            <a:off x="6011975" y="2193175"/>
            <a:ext cx="24120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3" type="subTitle"/>
          </p:nvPr>
        </p:nvSpPr>
        <p:spPr>
          <a:xfrm>
            <a:off x="719825" y="2651300"/>
            <a:ext cx="48285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4" type="subTitle"/>
          </p:nvPr>
        </p:nvSpPr>
        <p:spPr>
          <a:xfrm>
            <a:off x="6012275" y="2651300"/>
            <a:ext cx="24120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0" name="Google Shape;180;p29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1525250" y="1686750"/>
            <a:ext cx="359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1525250" y="2062060"/>
            <a:ext cx="35985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title"/>
          </p:nvPr>
        </p:nvSpPr>
        <p:spPr>
          <a:xfrm>
            <a:off x="1525250" y="2934565"/>
            <a:ext cx="359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30"/>
          <p:cNvSpPr txBox="1"/>
          <p:nvPr>
            <p:ph idx="3" type="subTitle"/>
          </p:nvPr>
        </p:nvSpPr>
        <p:spPr>
          <a:xfrm>
            <a:off x="1525250" y="3309875"/>
            <a:ext cx="3598500" cy="7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8" name="Google Shape;188;p3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410450"/>
            <a:ext cx="38901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1"/>
          <p:cNvSpPr txBox="1"/>
          <p:nvPr>
            <p:ph type="title"/>
          </p:nvPr>
        </p:nvSpPr>
        <p:spPr>
          <a:xfrm>
            <a:off x="720000" y="23901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720000" y="2765475"/>
            <a:ext cx="23364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idx="2" type="title"/>
          </p:nvPr>
        </p:nvSpPr>
        <p:spPr>
          <a:xfrm>
            <a:off x="3403800" y="23901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31"/>
          <p:cNvSpPr txBox="1"/>
          <p:nvPr>
            <p:ph idx="3" type="subTitle"/>
          </p:nvPr>
        </p:nvSpPr>
        <p:spPr>
          <a:xfrm>
            <a:off x="3403800" y="2765475"/>
            <a:ext cx="23364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4" type="title"/>
          </p:nvPr>
        </p:nvSpPr>
        <p:spPr>
          <a:xfrm>
            <a:off x="6087600" y="23901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31"/>
          <p:cNvSpPr txBox="1"/>
          <p:nvPr>
            <p:ph idx="5" type="subTitle"/>
          </p:nvPr>
        </p:nvSpPr>
        <p:spPr>
          <a:xfrm>
            <a:off x="6087600" y="2765475"/>
            <a:ext cx="2336400" cy="9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6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8" name="Google Shape;198;p3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2"/>
          <p:cNvSpPr txBox="1"/>
          <p:nvPr>
            <p:ph type="title"/>
          </p:nvPr>
        </p:nvSpPr>
        <p:spPr>
          <a:xfrm>
            <a:off x="2150700" y="1466075"/>
            <a:ext cx="61017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150700" y="1814075"/>
            <a:ext cx="61017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2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4" name="Google Shape;204;p3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2"/>
          <p:cNvSpPr txBox="1"/>
          <p:nvPr>
            <p:ph idx="3" type="title"/>
          </p:nvPr>
        </p:nvSpPr>
        <p:spPr>
          <a:xfrm>
            <a:off x="2150700" y="2428375"/>
            <a:ext cx="61017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32"/>
          <p:cNvSpPr txBox="1"/>
          <p:nvPr>
            <p:ph idx="4" type="subTitle"/>
          </p:nvPr>
        </p:nvSpPr>
        <p:spPr>
          <a:xfrm>
            <a:off x="2150700" y="2776375"/>
            <a:ext cx="61017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5" type="title"/>
          </p:nvPr>
        </p:nvSpPr>
        <p:spPr>
          <a:xfrm>
            <a:off x="2150700" y="3390675"/>
            <a:ext cx="61017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32"/>
          <p:cNvSpPr txBox="1"/>
          <p:nvPr>
            <p:ph idx="6" type="subTitle"/>
          </p:nvPr>
        </p:nvSpPr>
        <p:spPr>
          <a:xfrm>
            <a:off x="2150700" y="3738675"/>
            <a:ext cx="61017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33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720000" y="1888375"/>
            <a:ext cx="48285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subTitle"/>
          </p:nvPr>
        </p:nvSpPr>
        <p:spPr>
          <a:xfrm>
            <a:off x="5548375" y="1888375"/>
            <a:ext cx="28755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cxnSp>
        <p:nvCxnSpPr>
          <p:cNvPr id="214" name="Google Shape;214;p33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602575" y="2343150"/>
            <a:ext cx="49458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5548375" y="2343150"/>
            <a:ext cx="2875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idx="5" type="subTitle"/>
          </p:nvPr>
        </p:nvSpPr>
        <p:spPr>
          <a:xfrm>
            <a:off x="720000" y="3708450"/>
            <a:ext cx="48285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6" type="body"/>
          </p:nvPr>
        </p:nvSpPr>
        <p:spPr>
          <a:xfrm>
            <a:off x="661350" y="4163225"/>
            <a:ext cx="49458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Condense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E63"/>
              </a:buClr>
              <a:buSzPts val="1400"/>
              <a:buFont typeface="Roboto Condensed"/>
              <a:buChar char="■"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7" type="subTitle"/>
          </p:nvPr>
        </p:nvSpPr>
        <p:spPr>
          <a:xfrm>
            <a:off x="602525" y="1455600"/>
            <a:ext cx="7821600" cy="3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4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2" type="title"/>
          </p:nvPr>
        </p:nvSpPr>
        <p:spPr>
          <a:xfrm>
            <a:off x="2054375" y="1602600"/>
            <a:ext cx="245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2054375" y="2112925"/>
            <a:ext cx="245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3" type="title"/>
          </p:nvPr>
        </p:nvSpPr>
        <p:spPr>
          <a:xfrm>
            <a:off x="2054375" y="2883600"/>
            <a:ext cx="245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4"/>
          <p:cNvSpPr txBox="1"/>
          <p:nvPr>
            <p:ph idx="4" type="subTitle"/>
          </p:nvPr>
        </p:nvSpPr>
        <p:spPr>
          <a:xfrm>
            <a:off x="2054375" y="3393925"/>
            <a:ext cx="245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5" type="title"/>
          </p:nvPr>
        </p:nvSpPr>
        <p:spPr>
          <a:xfrm>
            <a:off x="5972750" y="1602600"/>
            <a:ext cx="245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34"/>
          <p:cNvSpPr txBox="1"/>
          <p:nvPr>
            <p:ph idx="6" type="subTitle"/>
          </p:nvPr>
        </p:nvSpPr>
        <p:spPr>
          <a:xfrm>
            <a:off x="5972750" y="2112925"/>
            <a:ext cx="245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7" type="title"/>
          </p:nvPr>
        </p:nvSpPr>
        <p:spPr>
          <a:xfrm>
            <a:off x="5972750" y="2883600"/>
            <a:ext cx="245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34"/>
          <p:cNvSpPr txBox="1"/>
          <p:nvPr>
            <p:ph idx="8" type="subTitle"/>
          </p:nvPr>
        </p:nvSpPr>
        <p:spPr>
          <a:xfrm>
            <a:off x="5972750" y="3393925"/>
            <a:ext cx="245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1" name="Google Shape;231;p34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5"/>
          <p:cNvSpPr txBox="1"/>
          <p:nvPr>
            <p:ph type="title"/>
          </p:nvPr>
        </p:nvSpPr>
        <p:spPr>
          <a:xfrm>
            <a:off x="602575" y="20090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602575" y="15264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2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7" name="Google Shape;237;p3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5"/>
          <p:cNvSpPr txBox="1"/>
          <p:nvPr>
            <p:ph idx="3" type="title"/>
          </p:nvPr>
        </p:nvSpPr>
        <p:spPr>
          <a:xfrm>
            <a:off x="602575" y="33523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35"/>
          <p:cNvSpPr txBox="1"/>
          <p:nvPr>
            <p:ph idx="4" type="subTitle"/>
          </p:nvPr>
        </p:nvSpPr>
        <p:spPr>
          <a:xfrm>
            <a:off x="602575" y="28697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5" type="title"/>
          </p:nvPr>
        </p:nvSpPr>
        <p:spPr>
          <a:xfrm>
            <a:off x="4981675" y="20090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35"/>
          <p:cNvSpPr txBox="1"/>
          <p:nvPr>
            <p:ph idx="6" type="subTitle"/>
          </p:nvPr>
        </p:nvSpPr>
        <p:spPr>
          <a:xfrm>
            <a:off x="4981675" y="15264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7" type="title"/>
          </p:nvPr>
        </p:nvSpPr>
        <p:spPr>
          <a:xfrm>
            <a:off x="4981675" y="33523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35"/>
          <p:cNvSpPr txBox="1"/>
          <p:nvPr>
            <p:ph idx="8" type="subTitle"/>
          </p:nvPr>
        </p:nvSpPr>
        <p:spPr>
          <a:xfrm>
            <a:off x="4981675" y="28697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6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2" type="title"/>
          </p:nvPr>
        </p:nvSpPr>
        <p:spPr>
          <a:xfrm>
            <a:off x="2543218" y="1805050"/>
            <a:ext cx="18465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6"/>
          <p:cNvSpPr txBox="1"/>
          <p:nvPr>
            <p:ph idx="1" type="subTitle"/>
          </p:nvPr>
        </p:nvSpPr>
        <p:spPr>
          <a:xfrm>
            <a:off x="2543218" y="2189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idx="3" type="title"/>
          </p:nvPr>
        </p:nvSpPr>
        <p:spPr>
          <a:xfrm>
            <a:off x="5242518" y="1805050"/>
            <a:ext cx="18465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6"/>
          <p:cNvSpPr txBox="1"/>
          <p:nvPr>
            <p:ph idx="4" type="subTitle"/>
          </p:nvPr>
        </p:nvSpPr>
        <p:spPr>
          <a:xfrm>
            <a:off x="5242518" y="2189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5" type="title"/>
          </p:nvPr>
        </p:nvSpPr>
        <p:spPr>
          <a:xfrm>
            <a:off x="1346022" y="3173867"/>
            <a:ext cx="18465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36"/>
          <p:cNvSpPr txBox="1"/>
          <p:nvPr>
            <p:ph idx="6" type="subTitle"/>
          </p:nvPr>
        </p:nvSpPr>
        <p:spPr>
          <a:xfrm>
            <a:off x="1346022" y="3536279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7" type="title"/>
          </p:nvPr>
        </p:nvSpPr>
        <p:spPr>
          <a:xfrm>
            <a:off x="3892922" y="3173867"/>
            <a:ext cx="18465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36"/>
          <p:cNvSpPr txBox="1"/>
          <p:nvPr>
            <p:ph idx="8" type="subTitle"/>
          </p:nvPr>
        </p:nvSpPr>
        <p:spPr>
          <a:xfrm>
            <a:off x="3892922" y="3536279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9" type="title"/>
          </p:nvPr>
        </p:nvSpPr>
        <p:spPr>
          <a:xfrm>
            <a:off x="6439822" y="3173867"/>
            <a:ext cx="1846500" cy="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36"/>
          <p:cNvSpPr txBox="1"/>
          <p:nvPr>
            <p:ph idx="13" type="subTitle"/>
          </p:nvPr>
        </p:nvSpPr>
        <p:spPr>
          <a:xfrm>
            <a:off x="6439822" y="3536279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7" name="Google Shape;257;p3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37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1" name="Google Shape;261;p37"/>
          <p:cNvSpPr txBox="1"/>
          <p:nvPr>
            <p:ph idx="2" type="title"/>
          </p:nvPr>
        </p:nvSpPr>
        <p:spPr>
          <a:xfrm>
            <a:off x="949450" y="16788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37"/>
          <p:cNvSpPr txBox="1"/>
          <p:nvPr>
            <p:ph idx="1" type="subTitle"/>
          </p:nvPr>
        </p:nvSpPr>
        <p:spPr>
          <a:xfrm>
            <a:off x="949450" y="2189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3" type="title"/>
          </p:nvPr>
        </p:nvSpPr>
        <p:spPr>
          <a:xfrm>
            <a:off x="3648724" y="16788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37"/>
          <p:cNvSpPr txBox="1"/>
          <p:nvPr>
            <p:ph idx="4" type="subTitle"/>
          </p:nvPr>
        </p:nvSpPr>
        <p:spPr>
          <a:xfrm>
            <a:off x="3648724" y="2189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idx="5" type="title"/>
          </p:nvPr>
        </p:nvSpPr>
        <p:spPr>
          <a:xfrm>
            <a:off x="949450" y="29598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37"/>
          <p:cNvSpPr txBox="1"/>
          <p:nvPr>
            <p:ph idx="6" type="subTitle"/>
          </p:nvPr>
        </p:nvSpPr>
        <p:spPr>
          <a:xfrm>
            <a:off x="949450" y="3470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7"/>
          <p:cNvSpPr txBox="1"/>
          <p:nvPr>
            <p:ph idx="7" type="title"/>
          </p:nvPr>
        </p:nvSpPr>
        <p:spPr>
          <a:xfrm>
            <a:off x="3648724" y="29598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37"/>
          <p:cNvSpPr txBox="1"/>
          <p:nvPr>
            <p:ph idx="8" type="subTitle"/>
          </p:nvPr>
        </p:nvSpPr>
        <p:spPr>
          <a:xfrm>
            <a:off x="3648724" y="3470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9" type="title"/>
          </p:nvPr>
        </p:nvSpPr>
        <p:spPr>
          <a:xfrm>
            <a:off x="6348050" y="16788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37"/>
          <p:cNvSpPr txBox="1"/>
          <p:nvPr>
            <p:ph idx="13" type="subTitle"/>
          </p:nvPr>
        </p:nvSpPr>
        <p:spPr>
          <a:xfrm>
            <a:off x="6348050" y="2189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14" type="title"/>
          </p:nvPr>
        </p:nvSpPr>
        <p:spPr>
          <a:xfrm>
            <a:off x="6348050" y="2959800"/>
            <a:ext cx="184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37"/>
          <p:cNvSpPr txBox="1"/>
          <p:nvPr>
            <p:ph idx="15" type="subTitle"/>
          </p:nvPr>
        </p:nvSpPr>
        <p:spPr>
          <a:xfrm>
            <a:off x="6348050" y="3470125"/>
            <a:ext cx="184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3" name="Google Shape;273;p37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8"/>
          <p:cNvSpPr txBox="1"/>
          <p:nvPr>
            <p:ph type="title"/>
          </p:nvPr>
        </p:nvSpPr>
        <p:spPr>
          <a:xfrm>
            <a:off x="726000" y="19328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7" name="Google Shape;277;p38"/>
          <p:cNvSpPr txBox="1"/>
          <p:nvPr>
            <p:ph idx="1" type="subTitle"/>
          </p:nvPr>
        </p:nvSpPr>
        <p:spPr>
          <a:xfrm>
            <a:off x="726000" y="14502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idx="2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9" name="Google Shape;279;p3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8"/>
          <p:cNvSpPr txBox="1"/>
          <p:nvPr>
            <p:ph idx="3" type="title"/>
          </p:nvPr>
        </p:nvSpPr>
        <p:spPr>
          <a:xfrm>
            <a:off x="726000" y="28951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38"/>
          <p:cNvSpPr txBox="1"/>
          <p:nvPr>
            <p:ph idx="4" type="subTitle"/>
          </p:nvPr>
        </p:nvSpPr>
        <p:spPr>
          <a:xfrm>
            <a:off x="726000" y="24125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8"/>
          <p:cNvSpPr txBox="1"/>
          <p:nvPr>
            <p:ph idx="5" type="title"/>
          </p:nvPr>
        </p:nvSpPr>
        <p:spPr>
          <a:xfrm>
            <a:off x="726000" y="38574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38"/>
          <p:cNvSpPr txBox="1"/>
          <p:nvPr>
            <p:ph idx="6" type="subTitle"/>
          </p:nvPr>
        </p:nvSpPr>
        <p:spPr>
          <a:xfrm>
            <a:off x="726000" y="33748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8"/>
          <p:cNvSpPr txBox="1"/>
          <p:nvPr>
            <p:ph idx="7" type="title"/>
          </p:nvPr>
        </p:nvSpPr>
        <p:spPr>
          <a:xfrm>
            <a:off x="4981675" y="19328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5" name="Google Shape;285;p38"/>
          <p:cNvSpPr txBox="1"/>
          <p:nvPr>
            <p:ph idx="8" type="subTitle"/>
          </p:nvPr>
        </p:nvSpPr>
        <p:spPr>
          <a:xfrm>
            <a:off x="4981675" y="14502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9" type="title"/>
          </p:nvPr>
        </p:nvSpPr>
        <p:spPr>
          <a:xfrm>
            <a:off x="4981675" y="28951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38"/>
          <p:cNvSpPr txBox="1"/>
          <p:nvPr>
            <p:ph idx="13" type="subTitle"/>
          </p:nvPr>
        </p:nvSpPr>
        <p:spPr>
          <a:xfrm>
            <a:off x="4981675" y="24125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8"/>
          <p:cNvSpPr txBox="1"/>
          <p:nvPr>
            <p:ph idx="14" type="title"/>
          </p:nvPr>
        </p:nvSpPr>
        <p:spPr>
          <a:xfrm>
            <a:off x="4981675" y="3857400"/>
            <a:ext cx="344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38"/>
          <p:cNvSpPr txBox="1"/>
          <p:nvPr>
            <p:ph idx="15" type="subTitle"/>
          </p:nvPr>
        </p:nvSpPr>
        <p:spPr>
          <a:xfrm>
            <a:off x="4981675" y="3374850"/>
            <a:ext cx="3442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9"/>
          <p:cNvSpPr txBox="1"/>
          <p:nvPr>
            <p:ph type="title"/>
          </p:nvPr>
        </p:nvSpPr>
        <p:spPr>
          <a:xfrm>
            <a:off x="1812925" y="1475600"/>
            <a:ext cx="2232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39"/>
          <p:cNvSpPr txBox="1"/>
          <p:nvPr>
            <p:ph idx="1" type="subTitle"/>
          </p:nvPr>
        </p:nvSpPr>
        <p:spPr>
          <a:xfrm>
            <a:off x="1812925" y="1850300"/>
            <a:ext cx="223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idx="2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5" name="Google Shape;295;p39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9"/>
          <p:cNvSpPr txBox="1"/>
          <p:nvPr>
            <p:ph idx="3" type="title"/>
          </p:nvPr>
        </p:nvSpPr>
        <p:spPr>
          <a:xfrm>
            <a:off x="1812925" y="2437900"/>
            <a:ext cx="2232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39"/>
          <p:cNvSpPr txBox="1"/>
          <p:nvPr>
            <p:ph idx="4" type="subTitle"/>
          </p:nvPr>
        </p:nvSpPr>
        <p:spPr>
          <a:xfrm>
            <a:off x="1812925" y="2812600"/>
            <a:ext cx="223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5" type="title"/>
          </p:nvPr>
        </p:nvSpPr>
        <p:spPr>
          <a:xfrm>
            <a:off x="1812925" y="3400200"/>
            <a:ext cx="2232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39"/>
          <p:cNvSpPr txBox="1"/>
          <p:nvPr>
            <p:ph idx="6" type="subTitle"/>
          </p:nvPr>
        </p:nvSpPr>
        <p:spPr>
          <a:xfrm>
            <a:off x="1812925" y="3774900"/>
            <a:ext cx="223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9"/>
          <p:cNvSpPr txBox="1"/>
          <p:nvPr>
            <p:ph idx="7" type="title"/>
          </p:nvPr>
        </p:nvSpPr>
        <p:spPr>
          <a:xfrm>
            <a:off x="6191950" y="1475600"/>
            <a:ext cx="2232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39"/>
          <p:cNvSpPr txBox="1"/>
          <p:nvPr>
            <p:ph idx="8" type="subTitle"/>
          </p:nvPr>
        </p:nvSpPr>
        <p:spPr>
          <a:xfrm>
            <a:off x="6191950" y="1850300"/>
            <a:ext cx="223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9" type="title"/>
          </p:nvPr>
        </p:nvSpPr>
        <p:spPr>
          <a:xfrm>
            <a:off x="6191950" y="2437900"/>
            <a:ext cx="2232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39"/>
          <p:cNvSpPr txBox="1"/>
          <p:nvPr>
            <p:ph idx="13" type="subTitle"/>
          </p:nvPr>
        </p:nvSpPr>
        <p:spPr>
          <a:xfrm>
            <a:off x="6191950" y="2812600"/>
            <a:ext cx="223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9"/>
          <p:cNvSpPr txBox="1"/>
          <p:nvPr>
            <p:ph idx="14" type="title"/>
          </p:nvPr>
        </p:nvSpPr>
        <p:spPr>
          <a:xfrm>
            <a:off x="6191950" y="3400200"/>
            <a:ext cx="2232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5" name="Google Shape;305;p39"/>
          <p:cNvSpPr txBox="1"/>
          <p:nvPr>
            <p:ph idx="15" type="subTitle"/>
          </p:nvPr>
        </p:nvSpPr>
        <p:spPr>
          <a:xfrm>
            <a:off x="6191950" y="3774900"/>
            <a:ext cx="22323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0"/>
          <p:cNvSpPr txBox="1"/>
          <p:nvPr>
            <p:ph hasCustomPrompt="1" type="title"/>
          </p:nvPr>
        </p:nvSpPr>
        <p:spPr>
          <a:xfrm>
            <a:off x="1111525" y="1860491"/>
            <a:ext cx="22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95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1451125" y="3073990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0"/>
          <p:cNvSpPr txBox="1"/>
          <p:nvPr>
            <p:ph hasCustomPrompt="1" idx="2" type="title"/>
          </p:nvPr>
        </p:nvSpPr>
        <p:spPr>
          <a:xfrm>
            <a:off x="3466800" y="1860496"/>
            <a:ext cx="22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95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1" name="Google Shape;311;p40"/>
          <p:cNvSpPr txBox="1"/>
          <p:nvPr>
            <p:ph idx="3" type="subTitle"/>
          </p:nvPr>
        </p:nvSpPr>
        <p:spPr>
          <a:xfrm>
            <a:off x="3806400" y="3073990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0"/>
          <p:cNvSpPr txBox="1"/>
          <p:nvPr>
            <p:ph hasCustomPrompt="1" idx="4" type="title"/>
          </p:nvPr>
        </p:nvSpPr>
        <p:spPr>
          <a:xfrm>
            <a:off x="5822075" y="1860488"/>
            <a:ext cx="22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95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3" name="Google Shape;313;p40"/>
          <p:cNvSpPr txBox="1"/>
          <p:nvPr>
            <p:ph idx="5" type="subTitle"/>
          </p:nvPr>
        </p:nvSpPr>
        <p:spPr>
          <a:xfrm>
            <a:off x="6161675" y="3073979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0"/>
          <p:cNvSpPr txBox="1"/>
          <p:nvPr>
            <p:ph idx="6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5" name="Google Shape;315;p4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b="1" sz="2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2858825" y="2219775"/>
            <a:ext cx="1874700" cy="11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927867" y="2219775"/>
            <a:ext cx="1874700" cy="11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1_1_1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41"/>
          <p:cNvSpPr txBox="1"/>
          <p:nvPr>
            <p:ph hasCustomPrompt="1" type="title"/>
          </p:nvPr>
        </p:nvSpPr>
        <p:spPr>
          <a:xfrm>
            <a:off x="948000" y="1996282"/>
            <a:ext cx="1531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9" name="Google Shape;319;p41"/>
          <p:cNvSpPr txBox="1"/>
          <p:nvPr>
            <p:ph idx="1" type="subTitle"/>
          </p:nvPr>
        </p:nvSpPr>
        <p:spPr>
          <a:xfrm>
            <a:off x="948000" y="3649111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1"/>
          <p:cNvSpPr txBox="1"/>
          <p:nvPr>
            <p:ph hasCustomPrompt="1" idx="2" type="title"/>
          </p:nvPr>
        </p:nvSpPr>
        <p:spPr>
          <a:xfrm>
            <a:off x="2853600" y="1996282"/>
            <a:ext cx="1531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1" name="Google Shape;321;p41"/>
          <p:cNvSpPr txBox="1"/>
          <p:nvPr>
            <p:ph idx="3" type="subTitle"/>
          </p:nvPr>
        </p:nvSpPr>
        <p:spPr>
          <a:xfrm>
            <a:off x="2853600" y="3649111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1"/>
          <p:cNvSpPr txBox="1"/>
          <p:nvPr>
            <p:ph hasCustomPrompt="1" idx="4" type="title"/>
          </p:nvPr>
        </p:nvSpPr>
        <p:spPr>
          <a:xfrm>
            <a:off x="4759200" y="1996282"/>
            <a:ext cx="1531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3" name="Google Shape;323;p41"/>
          <p:cNvSpPr txBox="1"/>
          <p:nvPr>
            <p:ph idx="5" type="subTitle"/>
          </p:nvPr>
        </p:nvSpPr>
        <p:spPr>
          <a:xfrm>
            <a:off x="4759200" y="3649100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1"/>
          <p:cNvSpPr txBox="1"/>
          <p:nvPr>
            <p:ph idx="6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25" name="Google Shape;325;p41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1"/>
          <p:cNvSpPr txBox="1"/>
          <p:nvPr>
            <p:ph idx="7" type="subTitle"/>
          </p:nvPr>
        </p:nvSpPr>
        <p:spPr>
          <a:xfrm>
            <a:off x="948000" y="3196581"/>
            <a:ext cx="15312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7" name="Google Shape;327;p41"/>
          <p:cNvSpPr txBox="1"/>
          <p:nvPr>
            <p:ph idx="8" type="subTitle"/>
          </p:nvPr>
        </p:nvSpPr>
        <p:spPr>
          <a:xfrm>
            <a:off x="2853600" y="3196581"/>
            <a:ext cx="15312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" name="Google Shape;328;p41"/>
          <p:cNvSpPr txBox="1"/>
          <p:nvPr>
            <p:ph idx="9" type="subTitle"/>
          </p:nvPr>
        </p:nvSpPr>
        <p:spPr>
          <a:xfrm>
            <a:off x="4759200" y="3196574"/>
            <a:ext cx="15312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9" name="Google Shape;329;p41"/>
          <p:cNvSpPr txBox="1"/>
          <p:nvPr>
            <p:ph hasCustomPrompt="1" idx="13" type="title"/>
          </p:nvPr>
        </p:nvSpPr>
        <p:spPr>
          <a:xfrm>
            <a:off x="6664800" y="1996282"/>
            <a:ext cx="1531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0" name="Google Shape;330;p41"/>
          <p:cNvSpPr txBox="1"/>
          <p:nvPr>
            <p:ph idx="14" type="subTitle"/>
          </p:nvPr>
        </p:nvSpPr>
        <p:spPr>
          <a:xfrm>
            <a:off x="6664800" y="3649100"/>
            <a:ext cx="153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idx="15" type="subTitle"/>
          </p:nvPr>
        </p:nvSpPr>
        <p:spPr>
          <a:xfrm>
            <a:off x="6664800" y="3196574"/>
            <a:ext cx="15312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oboto Condensed"/>
              <a:buNone/>
              <a:defRPr b="1" sz="2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7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42"/>
          <p:cNvSpPr txBox="1"/>
          <p:nvPr>
            <p:ph hasCustomPrompt="1" type="title"/>
          </p:nvPr>
        </p:nvSpPr>
        <p:spPr>
          <a:xfrm>
            <a:off x="786675" y="2662626"/>
            <a:ext cx="7465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5" name="Google Shape;335;p42"/>
          <p:cNvSpPr txBox="1"/>
          <p:nvPr>
            <p:ph idx="1" type="subTitle"/>
          </p:nvPr>
        </p:nvSpPr>
        <p:spPr>
          <a:xfrm>
            <a:off x="786675" y="3771875"/>
            <a:ext cx="7465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2"/>
          <p:cNvSpPr txBox="1"/>
          <p:nvPr>
            <p:ph hasCustomPrompt="1" idx="2" type="title"/>
          </p:nvPr>
        </p:nvSpPr>
        <p:spPr>
          <a:xfrm>
            <a:off x="786675" y="877325"/>
            <a:ext cx="7465800" cy="10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7" name="Google Shape;337;p42"/>
          <p:cNvSpPr txBox="1"/>
          <p:nvPr>
            <p:ph idx="3" type="subTitle"/>
          </p:nvPr>
        </p:nvSpPr>
        <p:spPr>
          <a:xfrm>
            <a:off x="786675" y="1986604"/>
            <a:ext cx="7465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7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43"/>
          <p:cNvSpPr txBox="1"/>
          <p:nvPr>
            <p:ph hasCustomPrompt="1" type="title"/>
          </p:nvPr>
        </p:nvSpPr>
        <p:spPr>
          <a:xfrm>
            <a:off x="786675" y="2910000"/>
            <a:ext cx="35547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1" name="Google Shape;341;p43"/>
          <p:cNvSpPr txBox="1"/>
          <p:nvPr>
            <p:ph idx="1" type="subTitle"/>
          </p:nvPr>
        </p:nvSpPr>
        <p:spPr>
          <a:xfrm>
            <a:off x="786675" y="3771875"/>
            <a:ext cx="3554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3"/>
          <p:cNvSpPr txBox="1"/>
          <p:nvPr>
            <p:ph hasCustomPrompt="1" idx="2" type="title"/>
          </p:nvPr>
        </p:nvSpPr>
        <p:spPr>
          <a:xfrm>
            <a:off x="786675" y="1429500"/>
            <a:ext cx="35547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3" name="Google Shape;343;p43"/>
          <p:cNvSpPr txBox="1"/>
          <p:nvPr>
            <p:ph idx="3" type="subTitle"/>
          </p:nvPr>
        </p:nvSpPr>
        <p:spPr>
          <a:xfrm>
            <a:off x="786675" y="2291405"/>
            <a:ext cx="3554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3"/>
          <p:cNvSpPr txBox="1"/>
          <p:nvPr>
            <p:ph idx="4"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5" name="Google Shape;345;p43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43"/>
          <p:cNvSpPr txBox="1"/>
          <p:nvPr>
            <p:ph hasCustomPrompt="1" idx="5" type="title"/>
          </p:nvPr>
        </p:nvSpPr>
        <p:spPr>
          <a:xfrm>
            <a:off x="4869475" y="2910000"/>
            <a:ext cx="35547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7" name="Google Shape;347;p43"/>
          <p:cNvSpPr txBox="1"/>
          <p:nvPr>
            <p:ph idx="6" type="subTitle"/>
          </p:nvPr>
        </p:nvSpPr>
        <p:spPr>
          <a:xfrm>
            <a:off x="4869475" y="3771875"/>
            <a:ext cx="3554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3"/>
          <p:cNvSpPr txBox="1"/>
          <p:nvPr>
            <p:ph hasCustomPrompt="1" idx="7" type="title"/>
          </p:nvPr>
        </p:nvSpPr>
        <p:spPr>
          <a:xfrm>
            <a:off x="4869475" y="1429500"/>
            <a:ext cx="3554700" cy="8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7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9" name="Google Shape;349;p43"/>
          <p:cNvSpPr txBox="1"/>
          <p:nvPr>
            <p:ph idx="8" type="subTitle"/>
          </p:nvPr>
        </p:nvSpPr>
        <p:spPr>
          <a:xfrm>
            <a:off x="4869475" y="2291405"/>
            <a:ext cx="35547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4"/>
          <p:cNvSpPr txBox="1"/>
          <p:nvPr>
            <p:ph type="ctrTitle"/>
          </p:nvPr>
        </p:nvSpPr>
        <p:spPr>
          <a:xfrm>
            <a:off x="720009" y="841088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1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3" name="Google Shape;353;p44"/>
          <p:cNvSpPr txBox="1"/>
          <p:nvPr>
            <p:ph idx="1" type="subTitle"/>
          </p:nvPr>
        </p:nvSpPr>
        <p:spPr>
          <a:xfrm>
            <a:off x="720009" y="1753163"/>
            <a:ext cx="4293900" cy="13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2" type="subTitle"/>
          </p:nvPr>
        </p:nvSpPr>
        <p:spPr>
          <a:xfrm>
            <a:off x="720009" y="4315538"/>
            <a:ext cx="4293900" cy="3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44"/>
          <p:cNvSpPr txBox="1"/>
          <p:nvPr/>
        </p:nvSpPr>
        <p:spPr>
          <a:xfrm>
            <a:off x="720009" y="3746725"/>
            <a:ext cx="461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1388100" y="9046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8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title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chemeClr val="dk1">
              <a:alpha val="469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720000" y="4105275"/>
            <a:ext cx="77040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9"/>
          <p:cNvCxnSpPr/>
          <p:nvPr/>
        </p:nvCxnSpPr>
        <p:spPr>
          <a:xfrm>
            <a:off x="518225" y="4218825"/>
            <a:ext cx="0" cy="271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" name="Google Shape;49;p10"/>
          <p:cNvSpPr txBox="1"/>
          <p:nvPr>
            <p:ph hasCustomPrompt="1" type="title"/>
          </p:nvPr>
        </p:nvSpPr>
        <p:spPr>
          <a:xfrm>
            <a:off x="1258675" y="1171150"/>
            <a:ext cx="6626700" cy="17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1258675" y="3076625"/>
            <a:ext cx="66267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b="1" sz="30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ctrTitle"/>
          </p:nvPr>
        </p:nvSpPr>
        <p:spPr>
          <a:xfrm>
            <a:off x="807550" y="972675"/>
            <a:ext cx="7670400" cy="22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4 SQL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50">
                <a:solidFill>
                  <a:schemeClr val="lt1"/>
                </a:solidFill>
              </a:rPr>
              <a:t>ZINEMA PRODUCTIONS</a:t>
            </a:r>
            <a:endParaRPr sz="5950">
              <a:solidFill>
                <a:schemeClr val="lt1"/>
              </a:solidFill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fmla="val 7517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 txBox="1"/>
          <p:nvPr/>
        </p:nvSpPr>
        <p:spPr>
          <a:xfrm>
            <a:off x="807550" y="3729725"/>
            <a:ext cx="5299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DAVID BARRERO Y NOELIA MARTÍN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602575" y="464700"/>
            <a:ext cx="836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</a:t>
            </a:r>
            <a:r>
              <a:rPr lang="en">
                <a:solidFill>
                  <a:schemeClr val="lt1"/>
                </a:solidFill>
              </a:rPr>
              <a:t>CUÁNTO DURARÁ?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116500" y="1260700"/>
            <a:ext cx="28434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1 O 2 TEMPORADAS SERÍA ARRIESGADO 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APOSTAMOS MÁS POR LAS PELÍCULAS DE DURACIÓN MEDIA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85-95 MIN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58" name="Google Shape;458;p55" title="entradas-cine-serie-vintage.png"/>
          <p:cNvPicPr preferRelativeResize="0"/>
          <p:nvPr/>
        </p:nvPicPr>
        <p:blipFill rotWithShape="1">
          <a:blip r:embed="rId3">
            <a:alphaModFix/>
          </a:blip>
          <a:srcRect b="4490" l="0" r="0" t="51487"/>
          <a:stretch/>
        </p:blipFill>
        <p:spPr>
          <a:xfrm rot="2000736">
            <a:off x="7397776" y="-405900"/>
            <a:ext cx="2639399" cy="116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5" title="ChatGPT Image 30 oct 2025, 12_48_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5" title="grafico_durac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850" y="1131200"/>
            <a:ext cx="5852175" cy="34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/>
        </p:nvSpPr>
        <p:spPr>
          <a:xfrm>
            <a:off x="602575" y="1037400"/>
            <a:ext cx="69882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6" name="Google Shape;466;p56"/>
          <p:cNvSpPr txBox="1"/>
          <p:nvPr>
            <p:ph type="title"/>
          </p:nvPr>
        </p:nvSpPr>
        <p:spPr>
          <a:xfrm>
            <a:off x="602575" y="464700"/>
            <a:ext cx="836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67" name="Google Shape;467;p56"/>
          <p:cNvSpPr txBox="1"/>
          <p:nvPr/>
        </p:nvSpPr>
        <p:spPr>
          <a:xfrm>
            <a:off x="6117975" y="2103375"/>
            <a:ext cx="2845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8" name="Google Shape;468;p56" title="entradas-cine-serie-vintage.png"/>
          <p:cNvPicPr preferRelativeResize="0"/>
          <p:nvPr/>
        </p:nvPicPr>
        <p:blipFill rotWithShape="1">
          <a:blip r:embed="rId3">
            <a:alphaModFix/>
          </a:blip>
          <a:srcRect b="4490" l="0" r="0" t="51487"/>
          <a:stretch/>
        </p:blipFill>
        <p:spPr>
          <a:xfrm rot="2000736">
            <a:off x="-903749" y="4217050"/>
            <a:ext cx="2639399" cy="116189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/>
          <p:nvPr/>
        </p:nvSpPr>
        <p:spPr>
          <a:xfrm>
            <a:off x="637500" y="1297250"/>
            <a:ext cx="7869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PAÍS DONDE VAMOS A PRODUCIR ES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EEUU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PLATAFORMA QUE NOS </a:t>
            </a: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APOYARA</a:t>
            </a: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SERÁ 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“PRIME VIDEO”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NUESTRA PRODUCCIÓN ESTARÁ DENTRO DEL </a:t>
            </a: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GÉNERO</a:t>
            </a: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600" u="sng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DRAMA”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EL ELENCO ESTARÁ ENCABEZADO POR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SAMUEL L. JACKSON 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LOS ACTORES ESTARÁN DIRIGIDOS POR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JAY CHAPMAN 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NUESTRO PÚBLICO OBJETIVO SERÁ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JOVENES Y ADULTOS 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NUESTRA PRODUCCIÓN DURARÁ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 84 Y 94 MINUTOS</a:t>
            </a: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=&gt; SERÁ UNA </a:t>
            </a:r>
            <a:r>
              <a:rPr b="1" lang="en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PELÍCULA</a:t>
            </a:r>
            <a:endParaRPr b="1" sz="16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0" name="Google Shape;470;p56" title="entradas-cine-serie-vintage.png"/>
          <p:cNvPicPr preferRelativeResize="0"/>
          <p:nvPr/>
        </p:nvPicPr>
        <p:blipFill rotWithShape="1">
          <a:blip r:embed="rId3">
            <a:alphaModFix/>
          </a:blip>
          <a:srcRect b="50886" l="0" r="0" t="0"/>
          <a:stretch/>
        </p:blipFill>
        <p:spPr>
          <a:xfrm rot="1242743">
            <a:off x="6907851" y="-292900"/>
            <a:ext cx="2639401" cy="129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975" y="527250"/>
            <a:ext cx="1825526" cy="13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6" title="ChatGPT Image 30 oct 2025, 12_48_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5325" y="4314050"/>
            <a:ext cx="717850" cy="7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/>
        </p:nvSpPr>
        <p:spPr>
          <a:xfrm>
            <a:off x="4710975" y="2100525"/>
            <a:ext cx="38301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PRODUCTORA QUE BUSCA NUEVAS OPORTUNIDADES AUDIOVISUALES 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p47"/>
          <p:cNvSpPr txBox="1"/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¿QUIÉNES SOMOS?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71" name="Google Shape;371;p47" title="ChatGPT Image 30 oct 2025, 11_52_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600" y="1464375"/>
            <a:ext cx="2476201" cy="24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 title="ChatGPT Image 30 oct 2025, 11_41_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600" y="1464375"/>
            <a:ext cx="2476201" cy="24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 title="ChatGPT Image 30 oct 2025, 12_48_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/>
        </p:nvSpPr>
        <p:spPr>
          <a:xfrm>
            <a:off x="602575" y="1037400"/>
            <a:ext cx="69882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-ENCONTRAR UN LUGAR DONDE PRODUCIR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-ENCONTRAR UN GÉNERO EL CUÁL PRODUCIR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-ENCONTRAR EL MEJOR ACTOR Y EL MEJOR DIRECTOR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-ENCONTRAR EL MEJOR TIPO DE PRODUCCIÓN 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9" name="Google Shape;379;p48"/>
          <p:cNvSpPr txBox="1"/>
          <p:nvPr>
            <p:ph type="title"/>
          </p:nvPr>
        </p:nvSpPr>
        <p:spPr>
          <a:xfrm>
            <a:off x="602575" y="379575"/>
            <a:ext cx="221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OBJETIVOS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400" y="3132600"/>
            <a:ext cx="2756774" cy="1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 title="ChatGPT Image 30 oct 2025, 12_48_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 rotWithShape="1">
          <a:blip r:embed="rId5">
            <a:alphaModFix/>
          </a:blip>
          <a:srcRect b="9820" l="0" r="0" t="0"/>
          <a:stretch/>
        </p:blipFill>
        <p:spPr>
          <a:xfrm rot="3">
            <a:off x="1840875" y="3132601"/>
            <a:ext cx="1719642" cy="155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602575" y="379575"/>
            <a:ext cx="71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TRATAMIENTO DE DATOS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88" name="Google Shape;388;p49" title="DIAGRA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50" y="1014899"/>
            <a:ext cx="5061176" cy="37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6181575" y="1014911"/>
            <a:ext cx="2535900" cy="3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Medium"/>
              <a:buChar char="-"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BÚSQUEDA DE INFORMACIÓN 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Medium"/>
              <a:buChar char="-"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CREACIÓN DE RELACIONES 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Medium"/>
              <a:buChar char="-"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TRATAMIENTO DE ESOS DATOS CON EL USO DEL JOIN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oboto Medium"/>
              <a:buChar char="-"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CONCLUSIONES</a:t>
            </a: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0" name="Google Shape;390;p49" title="ChatGPT Image 30 oct 2025, 12_48_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/>
        </p:nvSpPr>
        <p:spPr>
          <a:xfrm>
            <a:off x="602575" y="1037400"/>
            <a:ext cx="69882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6" name="Google Shape;396;p50"/>
          <p:cNvSpPr txBox="1"/>
          <p:nvPr>
            <p:ph type="title"/>
          </p:nvPr>
        </p:nvSpPr>
        <p:spPr>
          <a:xfrm>
            <a:off x="602575" y="379575"/>
            <a:ext cx="651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LUGAR DE PRODUCCIÓN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97" name="Google Shape;397;p50" title="mapa-blanc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300" y="322637"/>
            <a:ext cx="2975974" cy="29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/>
        </p:nvSpPr>
        <p:spPr>
          <a:xfrm>
            <a:off x="1057075" y="970200"/>
            <a:ext cx="2845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LUGAR QUE MÁS PRODUCCIONES TIENE: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EEUU</a:t>
            </a:r>
            <a:endParaRPr b="1" sz="19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50" title="ChatGPT Image 30 oct 2025, 12_48_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 title="grafico_pais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075" y="2552575"/>
            <a:ext cx="4358800" cy="23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/>
          <p:nvPr/>
        </p:nvSpPr>
        <p:spPr>
          <a:xfrm>
            <a:off x="6122425" y="3298600"/>
            <a:ext cx="2845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RESALTANDO LA APARICIÓN DE ESPAÑA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 EL TOP 10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/>
        </p:nvSpPr>
        <p:spPr>
          <a:xfrm>
            <a:off x="602575" y="1037400"/>
            <a:ext cx="69882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7" name="Google Shape;407;p51"/>
          <p:cNvSpPr txBox="1"/>
          <p:nvPr>
            <p:ph type="title"/>
          </p:nvPr>
        </p:nvSpPr>
        <p:spPr>
          <a:xfrm>
            <a:off x="602575" y="464700"/>
            <a:ext cx="836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PLATAFORMA Y GÉNERO QUE MÁS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PRODUCCIONES TIENEN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6117975" y="2103375"/>
            <a:ext cx="2845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602575" y="1435325"/>
            <a:ext cx="3804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PLATAFORMA QUE MÁS PRODUCCIONES TIENE: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</a:t>
            </a:r>
            <a:endParaRPr/>
          </a:p>
        </p:txBody>
      </p:sp>
      <p:pic>
        <p:nvPicPr>
          <p:cNvPr id="410" name="Google Shape;410;p51" title="ChatGPT Image 30 oct 2025, 12_48_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 title="grafico_plataform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00" y="2883625"/>
            <a:ext cx="3277237" cy="19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/>
          <p:nvPr/>
        </p:nvSpPr>
        <p:spPr>
          <a:xfrm>
            <a:off x="5638425" y="1435325"/>
            <a:ext cx="3804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GÉNERO QUE MÁS PRODUCCIONES TIENE:</a:t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DRAMA</a:t>
            </a:r>
            <a:endParaRPr b="1" sz="19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51" title="grafico_genero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399" y="2883625"/>
            <a:ext cx="3368951" cy="1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/>
        </p:nvSpPr>
        <p:spPr>
          <a:xfrm>
            <a:off x="5812675" y="4313525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JAY CHAPMAN</a:t>
            </a:r>
            <a:endParaRPr sz="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52"/>
          <p:cNvSpPr txBox="1"/>
          <p:nvPr>
            <p:ph type="title"/>
          </p:nvPr>
        </p:nvSpPr>
        <p:spPr>
          <a:xfrm>
            <a:off x="602575" y="379575"/>
            <a:ext cx="742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¿QUÉ ACTOR TENDREMOS Y QUIÉN DIRIGIRÁ?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5947675" y="1806825"/>
            <a:ext cx="2845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" name="Google Shape;421;p52"/>
          <p:cNvSpPr txBox="1"/>
          <p:nvPr/>
        </p:nvSpPr>
        <p:spPr>
          <a:xfrm>
            <a:off x="1089275" y="4313525"/>
            <a:ext cx="266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SAMUEL L. JACKSON</a:t>
            </a:r>
            <a:endParaRPr sz="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2" name="Google Shape;4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375" y="1641150"/>
            <a:ext cx="2111520" cy="26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975" y="1577925"/>
            <a:ext cx="2308200" cy="26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 title="ChatGPT Image 30 oct 2025, 12_48_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/>
        </p:nvSpPr>
        <p:spPr>
          <a:xfrm>
            <a:off x="6094075" y="1093200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JAY CHAPMAN</a:t>
            </a:r>
            <a:endParaRPr sz="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" name="Google Shape;430;p53"/>
          <p:cNvSpPr txBox="1"/>
          <p:nvPr>
            <p:ph type="title"/>
          </p:nvPr>
        </p:nvSpPr>
        <p:spPr>
          <a:xfrm>
            <a:off x="602575" y="379575"/>
            <a:ext cx="742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¿POR QUÉ ESTOS DOS?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5947675" y="1806825"/>
            <a:ext cx="2845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2" name="Google Shape;432;p53"/>
          <p:cNvSpPr txBox="1"/>
          <p:nvPr/>
        </p:nvSpPr>
        <p:spPr>
          <a:xfrm>
            <a:off x="870400" y="1108600"/>
            <a:ext cx="266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SAMUEL L. JACKSON</a:t>
            </a:r>
            <a:endParaRPr sz="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3" name="Google Shape;433;p53" title="ChatGPT Image 30 oct 2025, 12_48_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3" title="grafico_directo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825" y="1806825"/>
            <a:ext cx="3941199" cy="23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 title="grafico_actores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00" y="1837632"/>
            <a:ext cx="3941199" cy="228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/>
          <p:nvPr>
            <p:ph type="title"/>
          </p:nvPr>
        </p:nvSpPr>
        <p:spPr>
          <a:xfrm>
            <a:off x="602575" y="464700"/>
            <a:ext cx="836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¿A QUIÉN IRÍA DIRIGIDO?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41" name="Google Shape;441;p54"/>
          <p:cNvSpPr txBox="1"/>
          <p:nvPr/>
        </p:nvSpPr>
        <p:spPr>
          <a:xfrm>
            <a:off x="5524075" y="1385775"/>
            <a:ext cx="34392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LEYENDA RATING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TV-MA = PÚBLICO ADULTO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TV-14 = MAYORES DE 14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13+ = MAYORES DE 13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16+ = MAYORES DE 16</a:t>
            </a:r>
            <a:endParaRPr sz="1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TV-PG = TODOS LOS PÚBLICOS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 = TODOS LOS PÚBLICOS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PG-13 = MAYORES DE 13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PG = PUBLICO GENERAL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42" name="Google Shape;442;p54" title="entradas-cine-serie-vintage.png"/>
          <p:cNvPicPr preferRelativeResize="0"/>
          <p:nvPr/>
        </p:nvPicPr>
        <p:blipFill rotWithShape="1">
          <a:blip r:embed="rId3">
            <a:alphaModFix/>
          </a:blip>
          <a:srcRect b="4490" l="0" r="0" t="51487"/>
          <a:stretch/>
        </p:blipFill>
        <p:spPr>
          <a:xfrm rot="2000736">
            <a:off x="7397776" y="-405900"/>
            <a:ext cx="2639399" cy="116189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4"/>
          <p:cNvSpPr txBox="1"/>
          <p:nvPr/>
        </p:nvSpPr>
        <p:spPr>
          <a:xfrm>
            <a:off x="265775" y="1529125"/>
            <a:ext cx="3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54"/>
          <p:cNvGrpSpPr/>
          <p:nvPr/>
        </p:nvGrpSpPr>
        <p:grpSpPr>
          <a:xfrm rot="-902794">
            <a:off x="641635" y="394416"/>
            <a:ext cx="347591" cy="346833"/>
            <a:chOff x="3009914" y="1367817"/>
            <a:chExt cx="347596" cy="346838"/>
          </a:xfrm>
        </p:grpSpPr>
        <p:sp>
          <p:nvSpPr>
            <p:cNvPr id="445" name="Google Shape;445;p54"/>
            <p:cNvSpPr/>
            <p:nvPr/>
          </p:nvSpPr>
          <p:spPr>
            <a:xfrm>
              <a:off x="3009914" y="1367817"/>
              <a:ext cx="347596" cy="346838"/>
            </a:xfrm>
            <a:custGeom>
              <a:rect b="b" l="l" r="r" t="t"/>
              <a:pathLst>
                <a:path extrusionOk="0" h="10527" w="10550">
                  <a:moveTo>
                    <a:pt x="5263" y="620"/>
                  </a:moveTo>
                  <a:cubicBezTo>
                    <a:pt x="7835" y="620"/>
                    <a:pt x="9907" y="2692"/>
                    <a:pt x="9907" y="5264"/>
                  </a:cubicBezTo>
                  <a:cubicBezTo>
                    <a:pt x="9907" y="7812"/>
                    <a:pt x="7835" y="9907"/>
                    <a:pt x="5263" y="9907"/>
                  </a:cubicBezTo>
                  <a:cubicBezTo>
                    <a:pt x="2715" y="9907"/>
                    <a:pt x="619" y="7812"/>
                    <a:pt x="619" y="5264"/>
                  </a:cubicBezTo>
                  <a:cubicBezTo>
                    <a:pt x="619" y="2692"/>
                    <a:pt x="2715" y="620"/>
                    <a:pt x="5263" y="620"/>
                  </a:cubicBezTo>
                  <a:close/>
                  <a:moveTo>
                    <a:pt x="5263" y="1"/>
                  </a:moveTo>
                  <a:cubicBezTo>
                    <a:pt x="3882" y="1"/>
                    <a:pt x="2524" y="525"/>
                    <a:pt x="1548" y="1549"/>
                  </a:cubicBezTo>
                  <a:cubicBezTo>
                    <a:pt x="572" y="2525"/>
                    <a:pt x="0" y="3859"/>
                    <a:pt x="0" y="5264"/>
                  </a:cubicBezTo>
                  <a:cubicBezTo>
                    <a:pt x="0" y="6645"/>
                    <a:pt x="548" y="8002"/>
                    <a:pt x="1548" y="8979"/>
                  </a:cubicBezTo>
                  <a:cubicBezTo>
                    <a:pt x="2524" y="9955"/>
                    <a:pt x="3882" y="10527"/>
                    <a:pt x="5263" y="10527"/>
                  </a:cubicBezTo>
                  <a:cubicBezTo>
                    <a:pt x="6668" y="10527"/>
                    <a:pt x="8002" y="9979"/>
                    <a:pt x="9002" y="8979"/>
                  </a:cubicBezTo>
                  <a:cubicBezTo>
                    <a:pt x="9978" y="8002"/>
                    <a:pt x="10550" y="6645"/>
                    <a:pt x="10550" y="5264"/>
                  </a:cubicBezTo>
                  <a:cubicBezTo>
                    <a:pt x="10550" y="3859"/>
                    <a:pt x="10002" y="2525"/>
                    <a:pt x="9002" y="1549"/>
                  </a:cubicBezTo>
                  <a:cubicBezTo>
                    <a:pt x="8002" y="548"/>
                    <a:pt x="6668" y="1"/>
                    <a:pt x="5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3049912" y="1407849"/>
              <a:ext cx="266809" cy="266809"/>
            </a:xfrm>
            <a:custGeom>
              <a:rect b="b" l="l" r="r" t="t"/>
              <a:pathLst>
                <a:path extrusionOk="0" h="8098" w="8098">
                  <a:moveTo>
                    <a:pt x="4049" y="619"/>
                  </a:moveTo>
                  <a:cubicBezTo>
                    <a:pt x="5930" y="619"/>
                    <a:pt x="7478" y="2167"/>
                    <a:pt x="7478" y="4049"/>
                  </a:cubicBezTo>
                  <a:cubicBezTo>
                    <a:pt x="7478" y="5930"/>
                    <a:pt x="5930" y="7478"/>
                    <a:pt x="4049" y="7478"/>
                  </a:cubicBezTo>
                  <a:cubicBezTo>
                    <a:pt x="2191" y="7478"/>
                    <a:pt x="644" y="5930"/>
                    <a:pt x="644" y="4049"/>
                  </a:cubicBezTo>
                  <a:cubicBezTo>
                    <a:pt x="644" y="2167"/>
                    <a:pt x="2191" y="619"/>
                    <a:pt x="4049" y="619"/>
                  </a:cubicBezTo>
                  <a:close/>
                  <a:moveTo>
                    <a:pt x="4049" y="0"/>
                  </a:moveTo>
                  <a:cubicBezTo>
                    <a:pt x="1834" y="0"/>
                    <a:pt x="1" y="1810"/>
                    <a:pt x="1" y="4049"/>
                  </a:cubicBezTo>
                  <a:cubicBezTo>
                    <a:pt x="1" y="6287"/>
                    <a:pt x="1834" y="8097"/>
                    <a:pt x="4049" y="8097"/>
                  </a:cubicBezTo>
                  <a:cubicBezTo>
                    <a:pt x="6288" y="8097"/>
                    <a:pt x="8097" y="6287"/>
                    <a:pt x="8097" y="4049"/>
                  </a:cubicBezTo>
                  <a:cubicBezTo>
                    <a:pt x="8097" y="1810"/>
                    <a:pt x="6288" y="0"/>
                    <a:pt x="4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3214682" y="1483957"/>
              <a:ext cx="60459" cy="60426"/>
            </a:xfrm>
            <a:custGeom>
              <a:rect b="b" l="l" r="r" t="t"/>
              <a:pathLst>
                <a:path extrusionOk="0" h="1834" w="1835">
                  <a:moveTo>
                    <a:pt x="929" y="0"/>
                  </a:moveTo>
                  <a:cubicBezTo>
                    <a:pt x="786" y="0"/>
                    <a:pt x="644" y="167"/>
                    <a:pt x="644" y="310"/>
                  </a:cubicBezTo>
                  <a:lnTo>
                    <a:pt x="644" y="596"/>
                  </a:lnTo>
                  <a:lnTo>
                    <a:pt x="310" y="596"/>
                  </a:lnTo>
                  <a:cubicBezTo>
                    <a:pt x="120" y="596"/>
                    <a:pt x="1" y="762"/>
                    <a:pt x="1" y="905"/>
                  </a:cubicBezTo>
                  <a:cubicBezTo>
                    <a:pt x="1" y="1072"/>
                    <a:pt x="167" y="1191"/>
                    <a:pt x="310" y="1191"/>
                  </a:cubicBezTo>
                  <a:lnTo>
                    <a:pt x="644" y="1191"/>
                  </a:lnTo>
                  <a:lnTo>
                    <a:pt x="644" y="1524"/>
                  </a:lnTo>
                  <a:cubicBezTo>
                    <a:pt x="644" y="1715"/>
                    <a:pt x="786" y="1834"/>
                    <a:pt x="929" y="1834"/>
                  </a:cubicBezTo>
                  <a:cubicBezTo>
                    <a:pt x="1072" y="1834"/>
                    <a:pt x="1239" y="1667"/>
                    <a:pt x="1239" y="1524"/>
                  </a:cubicBezTo>
                  <a:lnTo>
                    <a:pt x="1239" y="1239"/>
                  </a:lnTo>
                  <a:lnTo>
                    <a:pt x="1525" y="1239"/>
                  </a:lnTo>
                  <a:cubicBezTo>
                    <a:pt x="1715" y="1239"/>
                    <a:pt x="1834" y="1072"/>
                    <a:pt x="1834" y="929"/>
                  </a:cubicBezTo>
                  <a:cubicBezTo>
                    <a:pt x="1834" y="715"/>
                    <a:pt x="1715" y="596"/>
                    <a:pt x="1525" y="596"/>
                  </a:cubicBezTo>
                  <a:lnTo>
                    <a:pt x="1239" y="596"/>
                  </a:lnTo>
                  <a:lnTo>
                    <a:pt x="1239" y="310"/>
                  </a:lnTo>
                  <a:cubicBezTo>
                    <a:pt x="1239" y="119"/>
                    <a:pt x="1072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3098575" y="1497301"/>
              <a:ext cx="36901" cy="100457"/>
            </a:xfrm>
            <a:custGeom>
              <a:rect b="b" l="l" r="r" t="t"/>
              <a:pathLst>
                <a:path extrusionOk="0" h="3049" w="1120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cubicBezTo>
                    <a:pt x="0" y="476"/>
                    <a:pt x="143" y="595"/>
                    <a:pt x="286" y="595"/>
                  </a:cubicBezTo>
                  <a:lnTo>
                    <a:pt x="500" y="595"/>
                  </a:lnTo>
                  <a:lnTo>
                    <a:pt x="500" y="2763"/>
                  </a:lnTo>
                  <a:cubicBezTo>
                    <a:pt x="500" y="2929"/>
                    <a:pt x="643" y="3048"/>
                    <a:pt x="786" y="3048"/>
                  </a:cubicBezTo>
                  <a:cubicBezTo>
                    <a:pt x="953" y="3048"/>
                    <a:pt x="1096" y="2905"/>
                    <a:pt x="1096" y="2763"/>
                  </a:cubicBezTo>
                  <a:lnTo>
                    <a:pt x="1096" y="286"/>
                  </a:lnTo>
                  <a:cubicBezTo>
                    <a:pt x="1119" y="143"/>
                    <a:pt x="976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3144867" y="1497301"/>
              <a:ext cx="67509" cy="102005"/>
            </a:xfrm>
            <a:custGeom>
              <a:rect b="b" l="l" r="r" t="t"/>
              <a:pathLst>
                <a:path extrusionOk="0" h="3096" w="2049">
                  <a:moveTo>
                    <a:pt x="1024" y="619"/>
                  </a:moveTo>
                  <a:cubicBezTo>
                    <a:pt x="1143" y="619"/>
                    <a:pt x="1238" y="714"/>
                    <a:pt x="1238" y="834"/>
                  </a:cubicBezTo>
                  <a:cubicBezTo>
                    <a:pt x="1238" y="929"/>
                    <a:pt x="1143" y="1024"/>
                    <a:pt x="1024" y="1024"/>
                  </a:cubicBezTo>
                  <a:cubicBezTo>
                    <a:pt x="905" y="1024"/>
                    <a:pt x="810" y="953"/>
                    <a:pt x="810" y="834"/>
                  </a:cubicBezTo>
                  <a:cubicBezTo>
                    <a:pt x="810" y="714"/>
                    <a:pt x="905" y="619"/>
                    <a:pt x="1024" y="619"/>
                  </a:cubicBezTo>
                  <a:close/>
                  <a:moveTo>
                    <a:pt x="1024" y="1619"/>
                  </a:moveTo>
                  <a:cubicBezTo>
                    <a:pt x="1262" y="1619"/>
                    <a:pt x="1453" y="1810"/>
                    <a:pt x="1453" y="2048"/>
                  </a:cubicBezTo>
                  <a:cubicBezTo>
                    <a:pt x="1453" y="2286"/>
                    <a:pt x="1238" y="2453"/>
                    <a:pt x="1024" y="2453"/>
                  </a:cubicBezTo>
                  <a:cubicBezTo>
                    <a:pt x="786" y="2453"/>
                    <a:pt x="619" y="2286"/>
                    <a:pt x="619" y="2048"/>
                  </a:cubicBezTo>
                  <a:cubicBezTo>
                    <a:pt x="619" y="1810"/>
                    <a:pt x="786" y="1619"/>
                    <a:pt x="1024" y="1619"/>
                  </a:cubicBezTo>
                  <a:close/>
                  <a:moveTo>
                    <a:pt x="1024" y="0"/>
                  </a:moveTo>
                  <a:cubicBezTo>
                    <a:pt x="572" y="0"/>
                    <a:pt x="191" y="381"/>
                    <a:pt x="191" y="834"/>
                  </a:cubicBezTo>
                  <a:cubicBezTo>
                    <a:pt x="191" y="1000"/>
                    <a:pt x="262" y="1143"/>
                    <a:pt x="334" y="1310"/>
                  </a:cubicBezTo>
                  <a:cubicBezTo>
                    <a:pt x="143" y="1477"/>
                    <a:pt x="0" y="1738"/>
                    <a:pt x="0" y="2072"/>
                  </a:cubicBezTo>
                  <a:cubicBezTo>
                    <a:pt x="0" y="2643"/>
                    <a:pt x="453" y="3096"/>
                    <a:pt x="1024" y="3096"/>
                  </a:cubicBezTo>
                  <a:cubicBezTo>
                    <a:pt x="1596" y="3096"/>
                    <a:pt x="2024" y="2643"/>
                    <a:pt x="2024" y="2072"/>
                  </a:cubicBezTo>
                  <a:cubicBezTo>
                    <a:pt x="2048" y="1738"/>
                    <a:pt x="1929" y="1477"/>
                    <a:pt x="1715" y="1310"/>
                  </a:cubicBezTo>
                  <a:cubicBezTo>
                    <a:pt x="1810" y="1143"/>
                    <a:pt x="1858" y="1000"/>
                    <a:pt x="1858" y="834"/>
                  </a:cubicBezTo>
                  <a:cubicBezTo>
                    <a:pt x="1858" y="381"/>
                    <a:pt x="1477" y="0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0" name="Google Shape;450;p54" title="ChatGPT Image 30 oct 2025, 12_48_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75" y="152425"/>
            <a:ext cx="717850" cy="7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 title="grafico_rat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75" y="1293050"/>
            <a:ext cx="4874774" cy="2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